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atthew Liu, 20/04/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Matthew Liu, 20/04/21</a:t>
            </a:r>
          </a:p>
        </p:txBody>
      </p:sp>
      <p:sp>
        <p:nvSpPr>
          <p:cNvPr id="152" name="Portfolio present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Portfolio presentation</a:t>
            </a:r>
          </a:p>
        </p:txBody>
      </p:sp>
      <p:sp>
        <p:nvSpPr>
          <p:cNvPr id="153" name="Slide deck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deck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review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Previews</a:t>
            </a:r>
          </a:p>
        </p:txBody>
      </p:sp>
      <p:grpSp>
        <p:nvGrpSpPr>
          <p:cNvPr id="208" name="Group"/>
          <p:cNvGrpSpPr/>
          <p:nvPr/>
        </p:nvGrpSpPr>
        <p:grpSpPr>
          <a:xfrm>
            <a:off x="17964582" y="1313456"/>
            <a:ext cx="5098319" cy="11679102"/>
            <a:chOff x="0" y="0"/>
            <a:chExt cx="5098317" cy="11679101"/>
          </a:xfrm>
        </p:grpSpPr>
        <p:sp>
          <p:nvSpPr>
            <p:cNvPr id="206" name="About me page-mobile"/>
            <p:cNvSpPr/>
            <p:nvPr/>
          </p:nvSpPr>
          <p:spPr>
            <a:xfrm>
              <a:off x="0" y="0"/>
              <a:ext cx="5098318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About me page-mobile</a:t>
              </a:r>
            </a:p>
          </p:txBody>
        </p:sp>
        <p:pic>
          <p:nvPicPr>
            <p:cNvPr id="207" name="aboutme mobile.png" descr="aboutme mobil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5098318" cy="110667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11" name="Group"/>
          <p:cNvGrpSpPr/>
          <p:nvPr/>
        </p:nvGrpSpPr>
        <p:grpSpPr>
          <a:xfrm>
            <a:off x="293451" y="3662634"/>
            <a:ext cx="11081914" cy="7741534"/>
            <a:chOff x="0" y="0"/>
            <a:chExt cx="11081913" cy="7741533"/>
          </a:xfrm>
        </p:grpSpPr>
        <p:sp>
          <p:nvSpPr>
            <p:cNvPr id="209" name="Home page-tablet"/>
            <p:cNvSpPr/>
            <p:nvPr/>
          </p:nvSpPr>
          <p:spPr>
            <a:xfrm>
              <a:off x="0" y="0"/>
              <a:ext cx="11081914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page-tablet</a:t>
              </a:r>
            </a:p>
          </p:txBody>
        </p:sp>
        <p:pic>
          <p:nvPicPr>
            <p:cNvPr id="210" name="homepagetablet.png" descr="homepagetablet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12353"/>
              <a:ext cx="11081913" cy="71291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14" name="Group"/>
          <p:cNvGrpSpPr/>
          <p:nvPr/>
        </p:nvGrpSpPr>
        <p:grpSpPr>
          <a:xfrm>
            <a:off x="12442735" y="1339222"/>
            <a:ext cx="5114731" cy="11679102"/>
            <a:chOff x="0" y="0"/>
            <a:chExt cx="5114729" cy="11679101"/>
          </a:xfrm>
        </p:grpSpPr>
        <p:sp>
          <p:nvSpPr>
            <p:cNvPr id="212" name="Home page-mobile"/>
            <p:cNvSpPr/>
            <p:nvPr/>
          </p:nvSpPr>
          <p:spPr>
            <a:xfrm>
              <a:off x="0" y="0"/>
              <a:ext cx="5114730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page-mobile</a:t>
              </a:r>
            </a:p>
          </p:txBody>
        </p:sp>
        <p:pic>
          <p:nvPicPr>
            <p:cNvPr id="213" name="Screen Shot 2021-04-20 at 9.57.21 am.png" descr="Screen Shot 2021-04-20 at 9.57.21 a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612353"/>
              <a:ext cx="5114730" cy="110667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</a:t>
            </a:r>
          </a:p>
        </p:txBody>
      </p:sp>
      <p:sp>
        <p:nvSpPr>
          <p:cNvPr id="217" name="Home page…"/>
          <p:cNvSpPr txBox="1"/>
          <p:nvPr/>
        </p:nvSpPr>
        <p:spPr>
          <a:xfrm>
            <a:off x="1350784" y="3186260"/>
            <a:ext cx="7840372" cy="734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hover and transform to reveal menu item for desktop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Feature disabled for smartphone and tablet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text over main image, and opacity applied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Initially tried flexbox for 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CSS grid applied as I felt it worked better with what I wanted, and allowed be to customise images size and how far I wanted it to spread on screen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9607864" y="1964659"/>
            <a:ext cx="7564342" cy="9174329"/>
            <a:chOff x="0" y="0"/>
            <a:chExt cx="7564340" cy="9174328"/>
          </a:xfrm>
        </p:grpSpPr>
        <p:sp>
          <p:nvSpPr>
            <p:cNvPr id="218" name="Home page with hover-desktop"/>
            <p:cNvSpPr/>
            <p:nvPr/>
          </p:nvSpPr>
          <p:spPr>
            <a:xfrm>
              <a:off x="0" y="0"/>
              <a:ext cx="7564341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 with hover-desktop</a:t>
              </a:r>
            </a:p>
          </p:txBody>
        </p:sp>
        <p:pic>
          <p:nvPicPr>
            <p:cNvPr id="219" name="homepage desktop.png" descr="homepage desktop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7564341" cy="85619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</a:t>
            </a:r>
          </a:p>
        </p:txBody>
      </p:sp>
      <p:sp>
        <p:nvSpPr>
          <p:cNvPr id="223" name="Navigation bar…"/>
          <p:cNvSpPr txBox="1"/>
          <p:nvPr/>
        </p:nvSpPr>
        <p:spPr>
          <a:xfrm>
            <a:off x="1350784" y="3186260"/>
            <a:ext cx="7840372" cy="734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Applied Javascript for dropdown menu for mobile view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text over image, and opacity applied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With mobile and tablet view, hover and transform feature disabled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Background colour for content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Used this feature as a way to draw people in</a:t>
            </a:r>
          </a:p>
        </p:txBody>
      </p:sp>
      <p:grpSp>
        <p:nvGrpSpPr>
          <p:cNvPr id="226" name="Group"/>
          <p:cNvGrpSpPr/>
          <p:nvPr/>
        </p:nvGrpSpPr>
        <p:grpSpPr>
          <a:xfrm>
            <a:off x="17651967" y="1145124"/>
            <a:ext cx="5098318" cy="11679102"/>
            <a:chOff x="0" y="0"/>
            <a:chExt cx="5098317" cy="11679101"/>
          </a:xfrm>
        </p:grpSpPr>
        <p:sp>
          <p:nvSpPr>
            <p:cNvPr id="224" name="About me page-mobile"/>
            <p:cNvSpPr/>
            <p:nvPr/>
          </p:nvSpPr>
          <p:spPr>
            <a:xfrm>
              <a:off x="0" y="0"/>
              <a:ext cx="5098318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About me page-mobile</a:t>
              </a:r>
            </a:p>
          </p:txBody>
        </p:sp>
        <p:pic>
          <p:nvPicPr>
            <p:cNvPr id="225" name="aboutme mobile.png" descr="aboutme mobil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5098318" cy="110667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29" name="Group"/>
          <p:cNvGrpSpPr/>
          <p:nvPr/>
        </p:nvGrpSpPr>
        <p:grpSpPr>
          <a:xfrm>
            <a:off x="11825482" y="1145124"/>
            <a:ext cx="5063753" cy="11679102"/>
            <a:chOff x="0" y="0"/>
            <a:chExt cx="5063752" cy="11679101"/>
          </a:xfrm>
        </p:grpSpPr>
        <p:sp>
          <p:nvSpPr>
            <p:cNvPr id="227" name="Skills &amp; CV page-mobile"/>
            <p:cNvSpPr/>
            <p:nvPr/>
          </p:nvSpPr>
          <p:spPr>
            <a:xfrm>
              <a:off x="0" y="0"/>
              <a:ext cx="5063753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Skills &amp; CV page-mobile</a:t>
              </a:r>
            </a:p>
          </p:txBody>
        </p:sp>
        <p:pic>
          <p:nvPicPr>
            <p:cNvPr id="228" name="skillscvmobile.png" descr="skillscvmobil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12353"/>
              <a:ext cx="5063753" cy="110667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</a:t>
            </a:r>
          </a:p>
        </p:txBody>
      </p:sp>
      <p:sp>
        <p:nvSpPr>
          <p:cNvPr id="232" name="Favourites bits…"/>
          <p:cNvSpPr txBox="1"/>
          <p:nvPr/>
        </p:nvSpPr>
        <p:spPr>
          <a:xfrm>
            <a:off x="1374831" y="2777455"/>
            <a:ext cx="20014900" cy="106217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Favourites bits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Whilst challenging, enjoyed creating the home page and making it come to life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Designing with CSS and Sass was also enjoyable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Challenges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Designing with CSS also challenging, especially when features don’t match up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Spent way too much time focused on page aesthetics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Javascript menu; spent all night trying to implement onto my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Responsive design and mobile first: struggled initially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Footer: on some pages, I could not get the footer to the bottom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Tutorial hell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Procrastination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Issues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Some lines of code felt like I was copying directly from sources from Google, YouTube, etc.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Images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Privacy concerns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Achievements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Feel proud of what I’ve created so far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Screen Recording 2021-04-21 at 11.02.30 pm.mov" descr="Screen Recording 2021-04-21 at 11.02.30 pm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371247" y="7166106"/>
            <a:ext cx="7218945" cy="45118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2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Planning</a:t>
            </a:r>
          </a:p>
        </p:txBody>
      </p:sp>
      <p:sp>
        <p:nvSpPr>
          <p:cNvPr id="156" name="Initial thoughts: minimal but easy to navigate…"/>
          <p:cNvSpPr txBox="1"/>
          <p:nvPr/>
        </p:nvSpPr>
        <p:spPr>
          <a:xfrm>
            <a:off x="1302689" y="3874418"/>
            <a:ext cx="7840372" cy="7700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thoughts: minimal but easy to navigate</a:t>
            </a: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 few aesthetic choices I wanted in home page of portfolio: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Using a href on an image to get to a child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Considered the use of hover attribute on the image elements for desktop to make it more engaging for user (see arrow)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Colour scheme: kept to a minimum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Text over main imagery, with low opacity to still allow for see through image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Apply responsive design and flexbox for mobile viewing, contained between two columns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Social media icons below (bottom right) also to use image href to connect to profiles</a:t>
            </a:r>
          </a:p>
        </p:txBody>
      </p:sp>
      <p:pic>
        <p:nvPicPr>
          <p:cNvPr id="157" name="wireframes1.png" descr="wireframes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64441" y="2746487"/>
            <a:ext cx="11435904" cy="741573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Line"/>
          <p:cNvSpPr/>
          <p:nvPr/>
        </p:nvSpPr>
        <p:spPr>
          <a:xfrm>
            <a:off x="9032029" y="6619118"/>
            <a:ext cx="3331872" cy="389574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Planning</a:t>
            </a:r>
          </a:p>
        </p:txBody>
      </p:sp>
      <p:sp>
        <p:nvSpPr>
          <p:cNvPr id="161" name="Initial planning the child pages…"/>
          <p:cNvSpPr txBox="1"/>
          <p:nvPr/>
        </p:nvSpPr>
        <p:spPr>
          <a:xfrm>
            <a:off x="1302689" y="3874418"/>
            <a:ext cx="7840372" cy="3084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planning the child pages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Fixed navigation bar at top of the page (for both desktop and mobile)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Dropdown menu for mobile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imagery as a way to catch users attention</a:t>
            </a:r>
          </a:p>
        </p:txBody>
      </p:sp>
      <p:pic>
        <p:nvPicPr>
          <p:cNvPr id="162" name="wireframes2.png" descr="wireframes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9356" y="1909245"/>
            <a:ext cx="11861801" cy="816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Planning</a:t>
            </a:r>
          </a:p>
        </p:txBody>
      </p:sp>
      <p:sp>
        <p:nvSpPr>
          <p:cNvPr id="165" name="Initial planning for blog page:…"/>
          <p:cNvSpPr txBox="1"/>
          <p:nvPr/>
        </p:nvSpPr>
        <p:spPr>
          <a:xfrm>
            <a:off x="1350784" y="3186260"/>
            <a:ext cx="7840372" cy="734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planning for blog page: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List of blogs, with image href and brief description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Image would lead into blog itself 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Page transitions to blog page, without opening a new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Button to go back to list, also without opening a new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May involve some Javascript and possibly ruled out for now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3071095" y="505115"/>
            <a:ext cx="9097593" cy="6718566"/>
            <a:chOff x="0" y="0"/>
            <a:chExt cx="9097591" cy="6718566"/>
          </a:xfrm>
        </p:grpSpPr>
        <p:sp>
          <p:nvSpPr>
            <p:cNvPr id="166" name="Blog page"/>
            <p:cNvSpPr/>
            <p:nvPr/>
          </p:nvSpPr>
          <p:spPr>
            <a:xfrm>
              <a:off x="0" y="0"/>
              <a:ext cx="9097593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Blog page</a:t>
              </a:r>
            </a:p>
          </p:txBody>
        </p:sp>
        <p:pic>
          <p:nvPicPr>
            <p:cNvPr id="167" name="wireframes5.png" descr="wireframes5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9097593" cy="61062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69" name="wireframes6.png" descr="wireframes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85898" y="7532976"/>
            <a:ext cx="9267985" cy="6181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n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Planning</a:t>
            </a:r>
          </a:p>
        </p:txBody>
      </p:sp>
      <p:sp>
        <p:nvSpPr>
          <p:cNvPr id="172" name="Contact page…"/>
          <p:cNvSpPr txBox="1"/>
          <p:nvPr/>
        </p:nvSpPr>
        <p:spPr>
          <a:xfrm>
            <a:off x="1350784" y="3186260"/>
            <a:ext cx="7840372" cy="7343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Contact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Create a form in HTML to contact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Also included links to social media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11645580" y="2115253"/>
            <a:ext cx="11493501" cy="8333954"/>
            <a:chOff x="0" y="0"/>
            <a:chExt cx="11493500" cy="8333953"/>
          </a:xfrm>
        </p:grpSpPr>
        <p:sp>
          <p:nvSpPr>
            <p:cNvPr id="173" name="Contact page"/>
            <p:cNvSpPr/>
            <p:nvPr/>
          </p:nvSpPr>
          <p:spPr>
            <a:xfrm>
              <a:off x="0" y="0"/>
              <a:ext cx="11493501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Contact page</a:t>
              </a:r>
            </a:p>
          </p:txBody>
        </p:sp>
        <p:pic>
          <p:nvPicPr>
            <p:cNvPr id="174" name="wireframes7.png" descr="wireframes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11493501" cy="7721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nning: sitemap"/>
          <p:cNvSpPr txBox="1"/>
          <p:nvPr>
            <p:ph type="title"/>
          </p:nvPr>
        </p:nvSpPr>
        <p:spPr>
          <a:xfrm>
            <a:off x="1206500" y="1079972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Planning: sitemap</a:t>
            </a:r>
          </a:p>
        </p:txBody>
      </p:sp>
      <p:sp>
        <p:nvSpPr>
          <p:cNvPr id="178" name="Simple and easy to navigate…"/>
          <p:cNvSpPr txBox="1"/>
          <p:nvPr>
            <p:ph type="body" idx="21"/>
          </p:nvPr>
        </p:nvSpPr>
        <p:spPr>
          <a:xfrm>
            <a:off x="1206500" y="10765483"/>
            <a:ext cx="21971000" cy="274255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368300" indent="-368300">
              <a:buSzPct val="123000"/>
              <a:buChar char="•"/>
              <a:defRPr b="0" sz="2900"/>
            </a:pPr>
            <a:r>
              <a:t>Simple and easy to navigate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Child pages can be accessed via home page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Other pages can also be accessed via navigation bar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Resume can only be accessed via Skills and CV page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External links to social media accounts placed on footer </a:t>
            </a:r>
          </a:p>
        </p:txBody>
      </p:sp>
      <p:pic>
        <p:nvPicPr>
          <p:cNvPr id="179" name="sitemap.png" descr="site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1120" y="3556007"/>
            <a:ext cx="15230070" cy="52092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sting layout"/>
          <p:cNvSpPr txBox="1"/>
          <p:nvPr>
            <p:ph type="title"/>
          </p:nvPr>
        </p:nvSpPr>
        <p:spPr>
          <a:xfrm>
            <a:off x="1206500" y="1079972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Testing layout</a:t>
            </a:r>
          </a:p>
        </p:txBody>
      </p:sp>
      <p:pic>
        <p:nvPicPr>
          <p:cNvPr id="182" name="test.png" descr="te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76977" y="2022653"/>
            <a:ext cx="8850564" cy="9670694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Initially used this html document as a test page…"/>
          <p:cNvSpPr txBox="1"/>
          <p:nvPr/>
        </p:nvSpPr>
        <p:spPr>
          <a:xfrm>
            <a:off x="1543162" y="3945672"/>
            <a:ext cx="9373954" cy="7700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Initially used this html document as a test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See what sort of layout I wanted for 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Experimenting with flexbox and media queries to understand how they work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Testing out social media icons from Fonts Awesome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sting lay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Testing layout</a:t>
            </a:r>
          </a:p>
        </p:txBody>
      </p:sp>
      <p:sp>
        <p:nvSpPr>
          <p:cNvPr id="186" name="Layout of page…"/>
          <p:cNvSpPr txBox="1"/>
          <p:nvPr/>
        </p:nvSpPr>
        <p:spPr>
          <a:xfrm>
            <a:off x="1543162" y="3945672"/>
            <a:ext cx="9373954" cy="7700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Layout of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Experimented a bit with the margins for layout of page (first image)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Changing width between menu items on 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Experimented with Javascript for dropdown menu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Specifically for mobile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Wanted to ensure position for both mobile and desktop were fixed and always showing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</p:txBody>
      </p:sp>
      <p:grpSp>
        <p:nvGrpSpPr>
          <p:cNvPr id="189" name="Group"/>
          <p:cNvGrpSpPr/>
          <p:nvPr/>
        </p:nvGrpSpPr>
        <p:grpSpPr>
          <a:xfrm>
            <a:off x="14955648" y="896616"/>
            <a:ext cx="7142653" cy="5347177"/>
            <a:chOff x="0" y="0"/>
            <a:chExt cx="7142652" cy="5347175"/>
          </a:xfrm>
        </p:grpSpPr>
        <p:sp>
          <p:nvSpPr>
            <p:cNvPr id="187" name="Testing layout of page"/>
            <p:cNvSpPr/>
            <p:nvPr/>
          </p:nvSpPr>
          <p:spPr>
            <a:xfrm>
              <a:off x="0" y="0"/>
              <a:ext cx="7142653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Testing layout of page</a:t>
              </a:r>
            </a:p>
          </p:txBody>
        </p:sp>
        <p:pic>
          <p:nvPicPr>
            <p:cNvPr id="188" name="betatest.png" descr="betatest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7142653" cy="47348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92" name="Group"/>
          <p:cNvGrpSpPr/>
          <p:nvPr/>
        </p:nvGrpSpPr>
        <p:grpSpPr>
          <a:xfrm>
            <a:off x="15979568" y="6739030"/>
            <a:ext cx="5094814" cy="7662676"/>
            <a:chOff x="0" y="0"/>
            <a:chExt cx="5094812" cy="7662675"/>
          </a:xfrm>
        </p:grpSpPr>
        <p:sp>
          <p:nvSpPr>
            <p:cNvPr id="190" name="Navigation bar-mobile"/>
            <p:cNvSpPr/>
            <p:nvPr/>
          </p:nvSpPr>
          <p:spPr>
            <a:xfrm>
              <a:off x="0" y="0"/>
              <a:ext cx="5094813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Navigation bar-mobile</a:t>
              </a:r>
            </a:p>
          </p:txBody>
        </p:sp>
        <p:pic>
          <p:nvPicPr>
            <p:cNvPr id="191" name="betatest2.png" descr="betatest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12353"/>
              <a:ext cx="5094813" cy="70503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review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Previews</a:t>
            </a:r>
          </a:p>
        </p:txBody>
      </p:sp>
      <p:grpSp>
        <p:nvGrpSpPr>
          <p:cNvPr id="197" name="Group"/>
          <p:cNvGrpSpPr/>
          <p:nvPr/>
        </p:nvGrpSpPr>
        <p:grpSpPr>
          <a:xfrm>
            <a:off x="941378" y="3218518"/>
            <a:ext cx="10147301" cy="9222955"/>
            <a:chOff x="0" y="0"/>
            <a:chExt cx="10147300" cy="9222953"/>
          </a:xfrm>
        </p:grpSpPr>
        <p:sp>
          <p:nvSpPr>
            <p:cNvPr id="195" name="Home page-desktop"/>
            <p:cNvSpPr/>
            <p:nvPr/>
          </p:nvSpPr>
          <p:spPr>
            <a:xfrm>
              <a:off x="0" y="0"/>
              <a:ext cx="10147300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page-desktop</a:t>
              </a:r>
            </a:p>
          </p:txBody>
        </p:sp>
        <p:pic>
          <p:nvPicPr>
            <p:cNvPr id="196" name="Screen Shot 2021-04-19 at 10.00.05 pm.png" descr="Screen Shot 2021-04-19 at 10.00.05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10147300" cy="8610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0" name="Group"/>
          <p:cNvGrpSpPr/>
          <p:nvPr/>
        </p:nvGrpSpPr>
        <p:grpSpPr>
          <a:xfrm>
            <a:off x="11677624" y="1368649"/>
            <a:ext cx="12128189" cy="6518774"/>
            <a:chOff x="0" y="0"/>
            <a:chExt cx="12128187" cy="6518772"/>
          </a:xfrm>
        </p:grpSpPr>
        <p:sp>
          <p:nvSpPr>
            <p:cNvPr id="198" name="Blog page-desktop"/>
            <p:cNvSpPr/>
            <p:nvPr/>
          </p:nvSpPr>
          <p:spPr>
            <a:xfrm>
              <a:off x="0" y="0"/>
              <a:ext cx="12128188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Blog page-desktop</a:t>
              </a:r>
            </a:p>
          </p:txBody>
        </p:sp>
        <p:pic>
          <p:nvPicPr>
            <p:cNvPr id="199" name="Screen Shot 2021-04-19 at 10.03.17 pm.png" descr="Screen Shot 2021-04-19 at 10.03.17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12353"/>
              <a:ext cx="12128188" cy="59064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3" name="Group"/>
          <p:cNvGrpSpPr/>
          <p:nvPr/>
        </p:nvGrpSpPr>
        <p:grpSpPr>
          <a:xfrm>
            <a:off x="11523441" y="9145529"/>
            <a:ext cx="12879441" cy="3501285"/>
            <a:chOff x="0" y="0"/>
            <a:chExt cx="12879439" cy="3501282"/>
          </a:xfrm>
        </p:grpSpPr>
        <p:sp>
          <p:nvSpPr>
            <p:cNvPr id="201" name="Footer on each child page"/>
            <p:cNvSpPr/>
            <p:nvPr/>
          </p:nvSpPr>
          <p:spPr>
            <a:xfrm>
              <a:off x="0" y="0"/>
              <a:ext cx="12879440" cy="510754"/>
            </a:xfrm>
            <a:prstGeom prst="roundRect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Footer on each child page</a:t>
              </a:r>
            </a:p>
          </p:txBody>
        </p:sp>
        <p:pic>
          <p:nvPicPr>
            <p:cNvPr id="202" name="Screen Shot 2021-04-20 at 9.42.19 am.png" descr="Screen Shot 2021-04-20 at 9.42.19 a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612353"/>
              <a:ext cx="12879439" cy="28889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